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yne Extra Bold"/>
      <p:regular r:id="rId14"/>
    </p:embeddedFont>
    <p:embeddedFont>
      <p:font typeface="Syne"/>
      <p:regular r:id="rId15"/>
    </p:embeddedFont>
    <p:embeddedFont>
      <p:font typeface="Syne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53453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Rappi: Una Mirada a su Origen y Evolución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20648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Rappi, la plataforma de entregas a domicilio, ha revolucionado la forma en que las personas interactúan con los servicios locales. Desde sus inicios, Rappi ha demostrado una gran adaptabilidad a las necesidades de sus usuarios, especialmente en el contexto de la pandemia.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9132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A44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Creado Por: Los Halcones Galacticos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378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Necesidades que dieron Origen a Rappi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654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5329" y="3550444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65433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Agilidad y Conveniencia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017306" y="396442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necesidad de acceder a servicios básicos como comida, medicamentos y productos de forma rápida y fácil.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654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401" y="3550444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65433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Acceso a Diversidad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908983" y="396442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Facilitar el acceso a una amplia gama de productos y servicios, sin importar la ubicación del usuario.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260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5794" y="6345912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260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Optimización del Tiempo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017306" y="675989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Permitir a las personas dedicar más tiempo a otras actividades, liberándolas de tareas como la compra o la búsqueda de servicios.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154" y="519470"/>
            <a:ext cx="7821692" cy="2360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La Pandemia y su Impacto en el Crecimiento de Rappi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932974" y="3163491"/>
            <a:ext cx="22860" cy="4549259"/>
          </a:xfrm>
          <a:prstGeom prst="roundRect">
            <a:avLst>
              <a:gd name="adj" fmla="val 347067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1134011" y="3576876"/>
            <a:ext cx="661154" cy="22860"/>
          </a:xfrm>
          <a:prstGeom prst="roundRect">
            <a:avLst>
              <a:gd name="adj" fmla="val 347067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731937" y="3375898"/>
            <a:ext cx="424934" cy="42493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69454" y="3446621"/>
            <a:ext cx="149900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983343" y="3352324"/>
            <a:ext cx="471142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Aumento en la Demanda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983343" y="3760589"/>
            <a:ext cx="6499503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El confinamiento y las restricciones de movilidad incrementaron la necesidad de servicios a domicilio.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134011" y="5156240"/>
            <a:ext cx="661154" cy="22860"/>
          </a:xfrm>
          <a:prstGeom prst="roundRect">
            <a:avLst>
              <a:gd name="adj" fmla="val 347067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731937" y="4955262"/>
            <a:ext cx="424934" cy="42493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02303" y="5025985"/>
            <a:ext cx="284202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983343" y="4931688"/>
            <a:ext cx="509658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Diversificación de Servicios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983343" y="5339953"/>
            <a:ext cx="6499503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Rappi amplió su oferta, incluyendo servicios de compras, pagos y entregas de medicamentos.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134011" y="6735604"/>
            <a:ext cx="661154" cy="22860"/>
          </a:xfrm>
          <a:prstGeom prst="roundRect">
            <a:avLst>
              <a:gd name="adj" fmla="val 347067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731937" y="6534626"/>
            <a:ext cx="424934" cy="42493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94921" y="6605349"/>
            <a:ext cx="29884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983343" y="6511052"/>
            <a:ext cx="420385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Expansión Geográfica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983343" y="6919317"/>
            <a:ext cx="6499503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plataforma se expandió a nuevas regiones, atendiendo las necesidades de un público más amplio.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48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Aspectos Positivos de la Aplicación Rappi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09392"/>
            <a:ext cx="37747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Facilidad de Uso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0536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Rappi es una plataforma intuitiva y fácil de navegar.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2041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 interfaz amigable permite realizar pedidos de forma rápida.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709392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Amplia Variedad de Servicios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644866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Ofrece una gran variedad de servicios, desde comida hasta supermercado.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57474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Abarca múltiples necesidades del usuario en un solo lugar.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709392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Seguimiento en Tiempo Real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644866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Permite realizar el seguimiento de los pedidos en tiempo real.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57474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Brinda seguridad y confianza al usuario durante el proceso de entrega.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50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328" y="3357443"/>
            <a:ext cx="13199745" cy="1277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¿Pudo haber sido Mejor? Identificando Áreas de Mejora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5328" y="4941570"/>
            <a:ext cx="4263747" cy="2485668"/>
          </a:xfrm>
          <a:prstGeom prst="roundRect">
            <a:avLst>
              <a:gd name="adj" fmla="val 34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7259" y="5153501"/>
            <a:ext cx="3839885" cy="638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Mejora en la Comunicación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7259" y="5914787"/>
            <a:ext cx="383988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Mejorar la comunicación entre usuarios, repartidores y la plataforma.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3386" y="4941570"/>
            <a:ext cx="4263747" cy="2485668"/>
          </a:xfrm>
          <a:prstGeom prst="roundRect">
            <a:avLst>
              <a:gd name="adj" fmla="val 34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95317" y="5153501"/>
            <a:ext cx="3839885" cy="957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Optimización de los tiempos de entrega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395317" y="6234113"/>
            <a:ext cx="383988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Reducir los tiempos de espera para entregas y asegurar un servicio más eficiente.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651444" y="4941570"/>
            <a:ext cx="4263747" cy="2485668"/>
          </a:xfrm>
          <a:prstGeom prst="roundRect">
            <a:avLst>
              <a:gd name="adj" fmla="val 34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63376" y="5153501"/>
            <a:ext cx="3839885" cy="957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Aumento en la seguridad de los datos del usuario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863376" y="6234113"/>
            <a:ext cx="383988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Implementar medidas para proteger la información personal de los usuarios.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69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873" y="3088362"/>
            <a:ext cx="13226653" cy="1253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Seguridad para los Repartidores: Un Área Clave a Fortalecer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73" y="4642366"/>
            <a:ext cx="4408884" cy="8022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02375" y="5745361"/>
            <a:ext cx="4007882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Asegurar la Seguridad Física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902375" y="6492359"/>
            <a:ext cx="4007882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Implementación de protocolos de seguridad para rutas y condiciones de trabajo.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758" y="4642366"/>
            <a:ext cx="4408884" cy="8022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11259" y="5745361"/>
            <a:ext cx="4007882" cy="940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Mejorar las Condiciones Laborales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5311259" y="6805732"/>
            <a:ext cx="4007882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Ofrecer seguros de salud y accidentes, así como horarios flexibles.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9642" y="4642366"/>
            <a:ext cx="4408884" cy="8022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0143" y="5745361"/>
            <a:ext cx="4007882" cy="940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Fomentar la Comunicación y el Apoyo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720143" y="6805732"/>
            <a:ext cx="4007882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Crear canales de comunicación para reportar incidentes y recibir apoyo.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105" y="512802"/>
            <a:ext cx="7839789" cy="1747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Propuestas para Mejorar la Experiencia Rappi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5" y="2539246"/>
            <a:ext cx="465773" cy="4657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2105" y="3191351"/>
            <a:ext cx="5140285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Mejorar el Servicio al Cliente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52105" y="3594259"/>
            <a:ext cx="7839789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Implementar sistemas de atención al cliente más eficientes.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05" y="4451390"/>
            <a:ext cx="465773" cy="4657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52105" y="5103495"/>
            <a:ext cx="589097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Optimizar las Opciones de Pago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52105" y="5506403"/>
            <a:ext cx="7839789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Añadir más opciones de pago seguras y convenientes.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05" y="6363533"/>
            <a:ext cx="465773" cy="4657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52105" y="7015639"/>
            <a:ext cx="4938712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Promover la Sostenibilidad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52105" y="7418546"/>
            <a:ext cx="7839789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Incorporar opciones de entrega ecológica y responsable.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2024-11-21T23:58:06Z</dcterms:created>
  <dcterms:modified xsi:type="dcterms:W3CDTF">2024-11-21T23:58:06Z</dcterms:modified>
</cp:coreProperties>
</file>